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7463413" cy="21067713"/>
  <p:notesSz cx="9271000" cy="70104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entury Gothic" panose="020B0502020202020204" pitchFamily="3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</p:embeddedFontLst>
  <p:custDataLst>
    <p:tags r:id="rId17"/>
  </p:custDataLst>
  <p:defaultTextStyle>
    <a:defPPr>
      <a:defRPr lang="en-US"/>
    </a:defPPr>
    <a:lvl1pPr marL="0" algn="l" defTabSz="3134644" rtl="0" eaLnBrk="1" latinLnBrk="0" hangingPunct="1">
      <a:defRPr sz="6214" kern="1200">
        <a:solidFill>
          <a:schemeClr val="tx1"/>
        </a:solidFill>
        <a:latin typeface="+mn-lt"/>
        <a:ea typeface="+mn-ea"/>
        <a:cs typeface="+mn-cs"/>
      </a:defRPr>
    </a:lvl1pPr>
    <a:lvl2pPr marL="1567322" algn="l" defTabSz="3134644" rtl="0" eaLnBrk="1" latinLnBrk="0" hangingPunct="1">
      <a:defRPr sz="6214" kern="1200">
        <a:solidFill>
          <a:schemeClr val="tx1"/>
        </a:solidFill>
        <a:latin typeface="+mn-lt"/>
        <a:ea typeface="+mn-ea"/>
        <a:cs typeface="+mn-cs"/>
      </a:defRPr>
    </a:lvl2pPr>
    <a:lvl3pPr marL="3134644" algn="l" defTabSz="3134644" rtl="0" eaLnBrk="1" latinLnBrk="0" hangingPunct="1">
      <a:defRPr sz="6214" kern="1200">
        <a:solidFill>
          <a:schemeClr val="tx1"/>
        </a:solidFill>
        <a:latin typeface="+mn-lt"/>
        <a:ea typeface="+mn-ea"/>
        <a:cs typeface="+mn-cs"/>
      </a:defRPr>
    </a:lvl3pPr>
    <a:lvl4pPr marL="4701966" algn="l" defTabSz="3134644" rtl="0" eaLnBrk="1" latinLnBrk="0" hangingPunct="1">
      <a:defRPr sz="6214" kern="1200">
        <a:solidFill>
          <a:schemeClr val="tx1"/>
        </a:solidFill>
        <a:latin typeface="+mn-lt"/>
        <a:ea typeface="+mn-ea"/>
        <a:cs typeface="+mn-cs"/>
      </a:defRPr>
    </a:lvl4pPr>
    <a:lvl5pPr marL="6269288" algn="l" defTabSz="3134644" rtl="0" eaLnBrk="1" latinLnBrk="0" hangingPunct="1">
      <a:defRPr sz="6214" kern="1200">
        <a:solidFill>
          <a:schemeClr val="tx1"/>
        </a:solidFill>
        <a:latin typeface="+mn-lt"/>
        <a:ea typeface="+mn-ea"/>
        <a:cs typeface="+mn-cs"/>
      </a:defRPr>
    </a:lvl5pPr>
    <a:lvl6pPr marL="7836610" algn="l" defTabSz="3134644" rtl="0" eaLnBrk="1" latinLnBrk="0" hangingPunct="1">
      <a:defRPr sz="6214" kern="1200">
        <a:solidFill>
          <a:schemeClr val="tx1"/>
        </a:solidFill>
        <a:latin typeface="+mn-lt"/>
        <a:ea typeface="+mn-ea"/>
        <a:cs typeface="+mn-cs"/>
      </a:defRPr>
    </a:lvl6pPr>
    <a:lvl7pPr marL="9403932" algn="l" defTabSz="3134644" rtl="0" eaLnBrk="1" latinLnBrk="0" hangingPunct="1">
      <a:defRPr sz="6214" kern="1200">
        <a:solidFill>
          <a:schemeClr val="tx1"/>
        </a:solidFill>
        <a:latin typeface="+mn-lt"/>
        <a:ea typeface="+mn-ea"/>
        <a:cs typeface="+mn-cs"/>
      </a:defRPr>
    </a:lvl7pPr>
    <a:lvl8pPr marL="10971254" algn="l" defTabSz="3134644" rtl="0" eaLnBrk="1" latinLnBrk="0" hangingPunct="1">
      <a:defRPr sz="6214" kern="1200">
        <a:solidFill>
          <a:schemeClr val="tx1"/>
        </a:solidFill>
        <a:latin typeface="+mn-lt"/>
        <a:ea typeface="+mn-ea"/>
        <a:cs typeface="+mn-cs"/>
      </a:defRPr>
    </a:lvl8pPr>
    <a:lvl9pPr marL="12538577" algn="l" defTabSz="3134644" rtl="0" eaLnBrk="1" latinLnBrk="0" hangingPunct="1">
      <a:defRPr sz="621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6" userDrawn="1">
          <p15:clr>
            <a:srgbClr val="A4A3A4"/>
          </p15:clr>
        </p15:guide>
        <p15:guide id="2" pos="118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E9C8"/>
    <a:srgbClr val="75AFE9"/>
    <a:srgbClr val="132245"/>
    <a:srgbClr val="58585B"/>
    <a:srgbClr val="17548A"/>
    <a:srgbClr val="C1C1C1"/>
    <a:srgbClr val="BC945A"/>
    <a:srgbClr val="8B2631"/>
    <a:srgbClr val="BE82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85"/>
    <p:restoredTop sz="93579" autoAdjust="0"/>
  </p:normalViewPr>
  <p:slideViewPr>
    <p:cSldViewPr>
      <p:cViewPr varScale="1">
        <p:scale>
          <a:sx n="24" d="100"/>
          <a:sy n="24" d="100"/>
        </p:scale>
        <p:origin x="370" y="14"/>
      </p:cViewPr>
      <p:guideLst>
        <p:guide orient="horz" pos="6636"/>
        <p:guide pos="118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tableStyles" Target="tableStyle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viewProps" Target="viewProps.xml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17433" cy="350520"/>
          </a:xfrm>
          <a:prstGeom prst="rect">
            <a:avLst/>
          </a:prstGeom>
        </p:spPr>
        <p:txBody>
          <a:bodyPr vert="horz" lIns="93031" tIns="46516" rIns="93031" bIns="46516" rtlCol="0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251421" y="0"/>
            <a:ext cx="4017433" cy="350520"/>
          </a:xfrm>
          <a:prstGeom prst="rect">
            <a:avLst/>
          </a:prstGeom>
        </p:spPr>
        <p:txBody>
          <a:bodyPr vert="horz" lIns="93031" tIns="46516" rIns="93031" bIns="46516" rtlCol="0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9281E4DE-EB0E-4FB2-BE29-FC865D9A50F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658664"/>
            <a:ext cx="4017433" cy="35052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defPPr>
              <a:defRPr kern="1200" smtId="4294967295"/>
            </a:defPPr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251421" y="6658664"/>
            <a:ext cx="4017433" cy="350520"/>
          </a:xfrm>
          <a:prstGeom prst="rect">
            <a:avLst/>
          </a:prstGeom>
        </p:spPr>
        <p:txBody>
          <a:bodyPr vert="horz" lIns="93031" tIns="46516" rIns="93031" bIns="46516" rtlCol="0" anchor="b"/>
          <a:lstStyle>
            <a:defPPr>
              <a:defRPr kern="1200" smtId="4294967295"/>
            </a:defPPr>
            <a:lvl1pPr algn="r">
              <a:defRPr sz="1200"/>
            </a:lvl1pPr>
          </a:lstStyle>
          <a:p>
            <a:fld id="{DE247C12-2C6F-4F8F-A764-8CB2FE9A43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912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17963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251450" y="0"/>
            <a:ext cx="4017963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575B61-90B0-414B-8AE7-49F1A35BFC8A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32063" y="876300"/>
            <a:ext cx="4206875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27100" y="3373438"/>
            <a:ext cx="7416800" cy="2760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59563"/>
            <a:ext cx="4017963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251450" y="6659563"/>
            <a:ext cx="4017963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C8CB1A-A5F6-45E1-908D-64372EB74D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39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C8CB1A-A5F6-45E1-908D-64372EB74D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74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42008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4612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782114" y="2701742"/>
            <a:ext cx="30341466" cy="57521684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44722" y="2701742"/>
            <a:ext cx="90413000" cy="57521684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9537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41300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9353" y="13537958"/>
            <a:ext cx="31843903" cy="4184282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1456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9353" y="8929399"/>
            <a:ext cx="31843903" cy="4608560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7360">
                <a:solidFill>
                  <a:schemeClr val="tx1">
                    <a:tint val="75000"/>
                  </a:schemeClr>
                </a:solidFill>
              </a:defRPr>
            </a:lvl1pPr>
            <a:lvl2pPr marL="1665134" indent="0">
              <a:buNone/>
              <a:defRPr sz="6601">
                <a:solidFill>
                  <a:schemeClr val="tx1">
                    <a:tint val="75000"/>
                  </a:schemeClr>
                </a:solidFill>
              </a:defRPr>
            </a:lvl2pPr>
            <a:lvl3pPr marL="3330268" indent="0">
              <a:buNone/>
              <a:defRPr sz="5843">
                <a:solidFill>
                  <a:schemeClr val="tx1">
                    <a:tint val="75000"/>
                  </a:schemeClr>
                </a:solidFill>
              </a:defRPr>
            </a:lvl3pPr>
            <a:lvl4pPr marL="4995403" indent="0">
              <a:buNone/>
              <a:defRPr sz="5084">
                <a:solidFill>
                  <a:schemeClr val="tx1">
                    <a:tint val="75000"/>
                  </a:schemeClr>
                </a:solidFill>
              </a:defRPr>
            </a:lvl4pPr>
            <a:lvl5pPr marL="6660538" indent="0">
              <a:buNone/>
              <a:defRPr sz="5084">
                <a:solidFill>
                  <a:schemeClr val="tx1">
                    <a:tint val="75000"/>
                  </a:schemeClr>
                </a:solidFill>
              </a:defRPr>
            </a:lvl5pPr>
            <a:lvl6pPr marL="8325672" indent="0">
              <a:buNone/>
              <a:defRPr sz="5084">
                <a:solidFill>
                  <a:schemeClr val="tx1">
                    <a:tint val="75000"/>
                  </a:schemeClr>
                </a:solidFill>
              </a:defRPr>
            </a:lvl6pPr>
            <a:lvl7pPr marL="9990806" indent="0">
              <a:buNone/>
              <a:defRPr sz="5084">
                <a:solidFill>
                  <a:schemeClr val="tx1">
                    <a:tint val="75000"/>
                  </a:schemeClr>
                </a:solidFill>
              </a:defRPr>
            </a:lvl7pPr>
            <a:lvl8pPr marL="11655940" indent="0">
              <a:buNone/>
              <a:defRPr sz="5084">
                <a:solidFill>
                  <a:schemeClr val="tx1">
                    <a:tint val="75000"/>
                  </a:schemeClr>
                </a:solidFill>
              </a:defRPr>
            </a:lvl8pPr>
            <a:lvl9pPr marL="13321075" indent="0">
              <a:buNone/>
              <a:defRPr sz="50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96835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44719" y="15732513"/>
            <a:ext cx="60377234" cy="44490915"/>
          </a:xfrm>
        </p:spPr>
        <p:txBody>
          <a:bodyPr/>
          <a:lstStyle>
            <a:defPPr>
              <a:defRPr kern="1200" smtId="4294967295"/>
            </a:defPPr>
            <a:lvl1pPr>
              <a:defRPr sz="10168"/>
            </a:lvl1pPr>
            <a:lvl2pPr>
              <a:defRPr sz="8726"/>
            </a:lvl2pPr>
            <a:lvl3pPr>
              <a:defRPr sz="7360"/>
            </a:lvl3pPr>
            <a:lvl4pPr>
              <a:defRPr sz="6601"/>
            </a:lvl4pPr>
            <a:lvl5pPr>
              <a:defRPr sz="6601"/>
            </a:lvl5pPr>
            <a:lvl6pPr>
              <a:defRPr sz="6601"/>
            </a:lvl6pPr>
            <a:lvl7pPr>
              <a:defRPr sz="6601"/>
            </a:lvl7pPr>
            <a:lvl8pPr>
              <a:defRPr sz="6601"/>
            </a:lvl8pPr>
            <a:lvl9pPr>
              <a:defRPr sz="66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46341" y="15732513"/>
            <a:ext cx="60377234" cy="44490915"/>
          </a:xfrm>
        </p:spPr>
        <p:txBody>
          <a:bodyPr/>
          <a:lstStyle>
            <a:defPPr>
              <a:defRPr kern="1200" smtId="4294967295"/>
            </a:defPPr>
            <a:lvl1pPr>
              <a:defRPr sz="10168"/>
            </a:lvl1pPr>
            <a:lvl2pPr>
              <a:defRPr sz="8726"/>
            </a:lvl2pPr>
            <a:lvl3pPr>
              <a:defRPr sz="7360"/>
            </a:lvl3pPr>
            <a:lvl4pPr>
              <a:defRPr sz="6601"/>
            </a:lvl4pPr>
            <a:lvl5pPr>
              <a:defRPr sz="6601"/>
            </a:lvl5pPr>
            <a:lvl6pPr>
              <a:defRPr sz="6601"/>
            </a:lvl6pPr>
            <a:lvl7pPr>
              <a:defRPr sz="6601"/>
            </a:lvl7pPr>
            <a:lvl8pPr>
              <a:defRPr sz="6601"/>
            </a:lvl8pPr>
            <a:lvl9pPr>
              <a:defRPr sz="660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24514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3172" y="843686"/>
            <a:ext cx="33717069" cy="3511286"/>
          </a:xfrm>
        </p:spPr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3174" y="4715855"/>
            <a:ext cx="16552847" cy="1965343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8726" b="1"/>
            </a:lvl1pPr>
            <a:lvl2pPr marL="1665134" indent="0">
              <a:buNone/>
              <a:defRPr sz="7360" b="1"/>
            </a:lvl2pPr>
            <a:lvl3pPr marL="3330268" indent="0">
              <a:buNone/>
              <a:defRPr sz="6601" b="1"/>
            </a:lvl3pPr>
            <a:lvl4pPr marL="4995403" indent="0">
              <a:buNone/>
              <a:defRPr sz="5843" b="1"/>
            </a:lvl4pPr>
            <a:lvl5pPr marL="6660538" indent="0">
              <a:buNone/>
              <a:defRPr sz="5843" b="1"/>
            </a:lvl5pPr>
            <a:lvl6pPr marL="8325672" indent="0">
              <a:buNone/>
              <a:defRPr sz="5843" b="1"/>
            </a:lvl6pPr>
            <a:lvl7pPr marL="9990806" indent="0">
              <a:buNone/>
              <a:defRPr sz="5843" b="1"/>
            </a:lvl7pPr>
            <a:lvl8pPr marL="11655940" indent="0">
              <a:buNone/>
              <a:defRPr sz="5843" b="1"/>
            </a:lvl8pPr>
            <a:lvl9pPr marL="13321075" indent="0">
              <a:buNone/>
              <a:defRPr sz="584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73174" y="6681198"/>
            <a:ext cx="16552847" cy="12138321"/>
          </a:xfrm>
        </p:spPr>
        <p:txBody>
          <a:bodyPr/>
          <a:lstStyle>
            <a:defPPr>
              <a:defRPr kern="1200" smtId="4294967295"/>
            </a:defPPr>
            <a:lvl1pPr>
              <a:defRPr sz="8726"/>
            </a:lvl1pPr>
            <a:lvl2pPr>
              <a:defRPr sz="7360"/>
            </a:lvl2pPr>
            <a:lvl3pPr>
              <a:defRPr sz="6601"/>
            </a:lvl3pPr>
            <a:lvl4pPr>
              <a:defRPr sz="5843"/>
            </a:lvl4pPr>
            <a:lvl5pPr>
              <a:defRPr sz="5843"/>
            </a:lvl5pPr>
            <a:lvl6pPr>
              <a:defRPr sz="5843"/>
            </a:lvl6pPr>
            <a:lvl7pPr>
              <a:defRPr sz="5843"/>
            </a:lvl7pPr>
            <a:lvl8pPr>
              <a:defRPr sz="5843"/>
            </a:lvl8pPr>
            <a:lvl9pPr>
              <a:defRPr sz="584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030896" y="4715855"/>
            <a:ext cx="16559348" cy="1965343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8726" b="1"/>
            </a:lvl1pPr>
            <a:lvl2pPr marL="1665134" indent="0">
              <a:buNone/>
              <a:defRPr sz="7360" b="1"/>
            </a:lvl2pPr>
            <a:lvl3pPr marL="3330268" indent="0">
              <a:buNone/>
              <a:defRPr sz="6601" b="1"/>
            </a:lvl3pPr>
            <a:lvl4pPr marL="4995403" indent="0">
              <a:buNone/>
              <a:defRPr sz="5843" b="1"/>
            </a:lvl4pPr>
            <a:lvl5pPr marL="6660538" indent="0">
              <a:buNone/>
              <a:defRPr sz="5843" b="1"/>
            </a:lvl5pPr>
            <a:lvl6pPr marL="8325672" indent="0">
              <a:buNone/>
              <a:defRPr sz="5843" b="1"/>
            </a:lvl6pPr>
            <a:lvl7pPr marL="9990806" indent="0">
              <a:buNone/>
              <a:defRPr sz="5843" b="1"/>
            </a:lvl7pPr>
            <a:lvl8pPr marL="11655940" indent="0">
              <a:buNone/>
              <a:defRPr sz="5843" b="1"/>
            </a:lvl8pPr>
            <a:lvl9pPr marL="13321075" indent="0">
              <a:buNone/>
              <a:defRPr sz="584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030896" y="6681198"/>
            <a:ext cx="16559348" cy="12138321"/>
          </a:xfrm>
        </p:spPr>
        <p:txBody>
          <a:bodyPr/>
          <a:lstStyle>
            <a:defPPr>
              <a:defRPr kern="1200" smtId="4294967295"/>
            </a:defPPr>
            <a:lvl1pPr>
              <a:defRPr sz="8726"/>
            </a:lvl1pPr>
            <a:lvl2pPr>
              <a:defRPr sz="7360"/>
            </a:lvl2pPr>
            <a:lvl3pPr>
              <a:defRPr sz="6601"/>
            </a:lvl3pPr>
            <a:lvl4pPr>
              <a:defRPr sz="5843"/>
            </a:lvl4pPr>
            <a:lvl5pPr>
              <a:defRPr sz="5843"/>
            </a:lvl5pPr>
            <a:lvl6pPr>
              <a:defRPr sz="5843"/>
            </a:lvl6pPr>
            <a:lvl7pPr>
              <a:defRPr sz="5843"/>
            </a:lvl7pPr>
            <a:lvl8pPr>
              <a:defRPr sz="5843"/>
            </a:lvl8pPr>
            <a:lvl9pPr>
              <a:defRPr sz="584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19482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232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914929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3176" y="838807"/>
            <a:ext cx="12325205" cy="3569807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73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47152" y="838809"/>
            <a:ext cx="20943089" cy="17980709"/>
          </a:xfrm>
        </p:spPr>
        <p:txBody>
          <a:bodyPr/>
          <a:lstStyle>
            <a:defPPr>
              <a:defRPr kern="1200" smtId="4294967295"/>
            </a:defPPr>
            <a:lvl1pPr>
              <a:defRPr sz="11685"/>
            </a:lvl1pPr>
            <a:lvl2pPr>
              <a:defRPr sz="10168"/>
            </a:lvl2pPr>
            <a:lvl3pPr>
              <a:defRPr sz="8726"/>
            </a:lvl3pPr>
            <a:lvl4pPr>
              <a:defRPr sz="7360"/>
            </a:lvl4pPr>
            <a:lvl5pPr>
              <a:defRPr sz="7360"/>
            </a:lvl5pPr>
            <a:lvl6pPr>
              <a:defRPr sz="7360"/>
            </a:lvl6pPr>
            <a:lvl7pPr>
              <a:defRPr sz="7360"/>
            </a:lvl7pPr>
            <a:lvl8pPr>
              <a:defRPr sz="7360"/>
            </a:lvl8pPr>
            <a:lvl9pPr>
              <a:defRPr sz="73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73176" y="4408616"/>
            <a:ext cx="12325205" cy="14410903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5084"/>
            </a:lvl1pPr>
            <a:lvl2pPr marL="1665134" indent="0">
              <a:buNone/>
              <a:defRPr sz="4325"/>
            </a:lvl2pPr>
            <a:lvl3pPr marL="3330268" indent="0">
              <a:buNone/>
              <a:defRPr sz="3642"/>
            </a:lvl3pPr>
            <a:lvl4pPr marL="4995403" indent="0">
              <a:buNone/>
              <a:defRPr sz="3263"/>
            </a:lvl4pPr>
            <a:lvl5pPr marL="6660538" indent="0">
              <a:buNone/>
              <a:defRPr sz="3263"/>
            </a:lvl5pPr>
            <a:lvl6pPr marL="8325672" indent="0">
              <a:buNone/>
              <a:defRPr sz="3263"/>
            </a:lvl6pPr>
            <a:lvl7pPr marL="9990806" indent="0">
              <a:buNone/>
              <a:defRPr sz="3263"/>
            </a:lvl7pPr>
            <a:lvl8pPr marL="11655940" indent="0">
              <a:buNone/>
              <a:defRPr sz="3263"/>
            </a:lvl8pPr>
            <a:lvl9pPr marL="13321075" indent="0">
              <a:buNone/>
              <a:defRPr sz="32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310565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43093" y="14747400"/>
            <a:ext cx="22478049" cy="1741014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73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343093" y="1882441"/>
            <a:ext cx="22478049" cy="12640627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11685"/>
            </a:lvl1pPr>
            <a:lvl2pPr marL="1665134" indent="0">
              <a:buNone/>
              <a:defRPr sz="10168"/>
            </a:lvl2pPr>
            <a:lvl3pPr marL="3330268" indent="0">
              <a:buNone/>
              <a:defRPr sz="8726"/>
            </a:lvl3pPr>
            <a:lvl4pPr marL="4995403" indent="0">
              <a:buNone/>
              <a:defRPr sz="7360"/>
            </a:lvl4pPr>
            <a:lvl5pPr marL="6660538" indent="0">
              <a:buNone/>
              <a:defRPr sz="7360"/>
            </a:lvl5pPr>
            <a:lvl6pPr marL="8325672" indent="0">
              <a:buNone/>
              <a:defRPr sz="7360"/>
            </a:lvl6pPr>
            <a:lvl7pPr marL="9990806" indent="0">
              <a:buNone/>
              <a:defRPr sz="7360"/>
            </a:lvl7pPr>
            <a:lvl8pPr marL="11655940" indent="0">
              <a:buNone/>
              <a:defRPr sz="7360"/>
            </a:lvl8pPr>
            <a:lvl9pPr marL="13321075" indent="0">
              <a:buNone/>
              <a:defRPr sz="736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43093" y="16488415"/>
            <a:ext cx="22478049" cy="2472528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5084"/>
            </a:lvl1pPr>
            <a:lvl2pPr marL="1665134" indent="0">
              <a:buNone/>
              <a:defRPr sz="4325"/>
            </a:lvl2pPr>
            <a:lvl3pPr marL="3330268" indent="0">
              <a:buNone/>
              <a:defRPr sz="3642"/>
            </a:lvl3pPr>
            <a:lvl4pPr marL="4995403" indent="0">
              <a:buNone/>
              <a:defRPr sz="3263"/>
            </a:lvl4pPr>
            <a:lvl5pPr marL="6660538" indent="0">
              <a:buNone/>
              <a:defRPr sz="3263"/>
            </a:lvl5pPr>
            <a:lvl6pPr marL="8325672" indent="0">
              <a:buNone/>
              <a:defRPr sz="3263"/>
            </a:lvl6pPr>
            <a:lvl7pPr marL="9990806" indent="0">
              <a:buNone/>
              <a:defRPr sz="3263"/>
            </a:lvl7pPr>
            <a:lvl8pPr marL="11655940" indent="0">
              <a:buNone/>
              <a:defRPr sz="3263"/>
            </a:lvl8pPr>
            <a:lvl9pPr marL="13321075" indent="0">
              <a:buNone/>
              <a:defRPr sz="32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995791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73172" y="843686"/>
            <a:ext cx="33717069" cy="3511286"/>
          </a:xfrm>
          <a:prstGeom prst="rect">
            <a:avLst/>
          </a:prstGeom>
        </p:spPr>
        <p:txBody>
          <a:bodyPr vert="horz" lIns="438903" tIns="219451" rIns="438903" bIns="219451" rtlCol="0" anchor="ctr">
            <a:normAutofit/>
          </a:bodyPr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3172" y="4915803"/>
            <a:ext cx="33717069" cy="13903717"/>
          </a:xfrm>
          <a:prstGeom prst="rect">
            <a:avLst/>
          </a:prstGeom>
        </p:spPr>
        <p:txBody>
          <a:bodyPr vert="horz" lIns="438903" tIns="219451" rIns="438903" bIns="219451" rtlCol="0">
            <a:normAutofit/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73171" y="19526650"/>
            <a:ext cx="8741463" cy="1121661"/>
          </a:xfrm>
          <a:prstGeom prst="rect">
            <a:avLst/>
          </a:prstGeom>
        </p:spPr>
        <p:txBody>
          <a:bodyPr vert="horz" lIns="438903" tIns="219451" rIns="438903" bIns="219451" rtlCol="0" anchor="ctr"/>
          <a:lstStyle>
            <a:defPPr>
              <a:defRPr kern="1200" smtId="4294967295"/>
            </a:defPPr>
            <a:lvl1pPr algn="l">
              <a:defRPr sz="43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1F909-3568-40F5-8205-05484158C88C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800001" y="19526650"/>
            <a:ext cx="11863414" cy="1121661"/>
          </a:xfrm>
          <a:prstGeom prst="rect">
            <a:avLst/>
          </a:prstGeom>
        </p:spPr>
        <p:txBody>
          <a:bodyPr vert="horz" lIns="438903" tIns="219451" rIns="438903" bIns="219451" rtlCol="0" anchor="ctr"/>
          <a:lstStyle>
            <a:defPPr>
              <a:defRPr kern="1200" smtId="4294967295"/>
            </a:defPPr>
            <a:lvl1pPr algn="ctr">
              <a:defRPr sz="43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848780" y="19526650"/>
            <a:ext cx="8741463" cy="1121661"/>
          </a:xfrm>
          <a:prstGeom prst="rect">
            <a:avLst/>
          </a:prstGeom>
        </p:spPr>
        <p:txBody>
          <a:bodyPr vert="horz" lIns="438903" tIns="219451" rIns="438903" bIns="219451" rtlCol="0" anchor="ctr"/>
          <a:lstStyle>
            <a:defPPr>
              <a:defRPr kern="1200" smtId="4294967295"/>
            </a:defPPr>
            <a:lvl1pPr algn="r">
              <a:defRPr sz="43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0D005-FB29-4DA1-AF6A-7002CDC49E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613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 smtId="4294967295"/>
      </a:defPPr>
      <a:lvl1pPr algn="ctr" defTabSz="3330268" rtl="0" eaLnBrk="1" latinLnBrk="0" hangingPunct="1">
        <a:spcBef>
          <a:spcPct val="0"/>
        </a:spcBef>
        <a:buNone/>
        <a:defRPr sz="160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defPPr>
        <a:defRPr kern="1200" smtId="4294967295"/>
      </a:defPPr>
      <a:lvl1pPr marL="1248851" indent="-1248851" algn="l" defTabSz="3330268" rtl="0" eaLnBrk="1" latinLnBrk="0" hangingPunct="1">
        <a:spcBef>
          <a:spcPct val="20000"/>
        </a:spcBef>
        <a:buFont typeface="Arial" pitchFamily="34" charset="0"/>
        <a:buChar char="•"/>
        <a:defRPr sz="11685" kern="1200">
          <a:solidFill>
            <a:schemeClr val="tx1"/>
          </a:solidFill>
          <a:latin typeface="+mn-lt"/>
          <a:ea typeface="+mn-ea"/>
          <a:cs typeface="+mn-cs"/>
        </a:defRPr>
      </a:lvl1pPr>
      <a:lvl2pPr marL="2705844" indent="-1040709" algn="l" defTabSz="3330268" rtl="0" eaLnBrk="1" latinLnBrk="0" hangingPunct="1">
        <a:spcBef>
          <a:spcPct val="20000"/>
        </a:spcBef>
        <a:buFont typeface="Arial" pitchFamily="34" charset="0"/>
        <a:buChar char="–"/>
        <a:defRPr sz="10168" kern="1200">
          <a:solidFill>
            <a:schemeClr val="tx1"/>
          </a:solidFill>
          <a:latin typeface="+mn-lt"/>
          <a:ea typeface="+mn-ea"/>
          <a:cs typeface="+mn-cs"/>
        </a:defRPr>
      </a:lvl2pPr>
      <a:lvl3pPr marL="4162836" indent="-832567" algn="l" defTabSz="3330268" rtl="0" eaLnBrk="1" latinLnBrk="0" hangingPunct="1">
        <a:spcBef>
          <a:spcPct val="20000"/>
        </a:spcBef>
        <a:buFont typeface="Arial" pitchFamily="34" charset="0"/>
        <a:buChar char="•"/>
        <a:defRPr sz="8726" kern="1200">
          <a:solidFill>
            <a:schemeClr val="tx1"/>
          </a:solidFill>
          <a:latin typeface="+mn-lt"/>
          <a:ea typeface="+mn-ea"/>
          <a:cs typeface="+mn-cs"/>
        </a:defRPr>
      </a:lvl3pPr>
      <a:lvl4pPr marL="5827970" indent="-832567" algn="l" defTabSz="3330268" rtl="0" eaLnBrk="1" latinLnBrk="0" hangingPunct="1">
        <a:spcBef>
          <a:spcPct val="20000"/>
        </a:spcBef>
        <a:buFont typeface="Arial" pitchFamily="34" charset="0"/>
        <a:buChar char="–"/>
        <a:defRPr sz="7360" kern="1200">
          <a:solidFill>
            <a:schemeClr val="tx1"/>
          </a:solidFill>
          <a:latin typeface="+mn-lt"/>
          <a:ea typeface="+mn-ea"/>
          <a:cs typeface="+mn-cs"/>
        </a:defRPr>
      </a:lvl4pPr>
      <a:lvl5pPr marL="7493105" indent="-832567" algn="l" defTabSz="3330268" rtl="0" eaLnBrk="1" latinLnBrk="0" hangingPunct="1">
        <a:spcBef>
          <a:spcPct val="20000"/>
        </a:spcBef>
        <a:buFont typeface="Arial" pitchFamily="34" charset="0"/>
        <a:buChar char="»"/>
        <a:defRPr sz="7360" kern="1200">
          <a:solidFill>
            <a:schemeClr val="tx1"/>
          </a:solidFill>
          <a:latin typeface="+mn-lt"/>
          <a:ea typeface="+mn-ea"/>
          <a:cs typeface="+mn-cs"/>
        </a:defRPr>
      </a:lvl5pPr>
      <a:lvl6pPr marL="9158238" indent="-832567" algn="l" defTabSz="3330268" rtl="0" eaLnBrk="1" latinLnBrk="0" hangingPunct="1">
        <a:spcBef>
          <a:spcPct val="20000"/>
        </a:spcBef>
        <a:buFont typeface="Arial" pitchFamily="34" charset="0"/>
        <a:buChar char="•"/>
        <a:defRPr sz="7360" kern="1200">
          <a:solidFill>
            <a:schemeClr val="tx1"/>
          </a:solidFill>
          <a:latin typeface="+mn-lt"/>
          <a:ea typeface="+mn-ea"/>
          <a:cs typeface="+mn-cs"/>
        </a:defRPr>
      </a:lvl6pPr>
      <a:lvl7pPr marL="10823373" indent="-832567" algn="l" defTabSz="3330268" rtl="0" eaLnBrk="1" latinLnBrk="0" hangingPunct="1">
        <a:spcBef>
          <a:spcPct val="20000"/>
        </a:spcBef>
        <a:buFont typeface="Arial" pitchFamily="34" charset="0"/>
        <a:buChar char="•"/>
        <a:defRPr sz="7360" kern="1200">
          <a:solidFill>
            <a:schemeClr val="tx1"/>
          </a:solidFill>
          <a:latin typeface="+mn-lt"/>
          <a:ea typeface="+mn-ea"/>
          <a:cs typeface="+mn-cs"/>
        </a:defRPr>
      </a:lvl7pPr>
      <a:lvl8pPr marL="12488508" indent="-832567" algn="l" defTabSz="3330268" rtl="0" eaLnBrk="1" latinLnBrk="0" hangingPunct="1">
        <a:spcBef>
          <a:spcPct val="20000"/>
        </a:spcBef>
        <a:buFont typeface="Arial" pitchFamily="34" charset="0"/>
        <a:buChar char="•"/>
        <a:defRPr sz="7360" kern="1200">
          <a:solidFill>
            <a:schemeClr val="tx1"/>
          </a:solidFill>
          <a:latin typeface="+mn-lt"/>
          <a:ea typeface="+mn-ea"/>
          <a:cs typeface="+mn-cs"/>
        </a:defRPr>
      </a:lvl8pPr>
      <a:lvl9pPr marL="14153641" indent="-832567" algn="l" defTabSz="3330268" rtl="0" eaLnBrk="1" latinLnBrk="0" hangingPunct="1">
        <a:spcBef>
          <a:spcPct val="20000"/>
        </a:spcBef>
        <a:buFont typeface="Arial" pitchFamily="34" charset="0"/>
        <a:buChar char="•"/>
        <a:defRPr sz="73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330268" rtl="0" eaLnBrk="1" latinLnBrk="0" hangingPunct="1">
        <a:defRPr sz="6601" kern="1200">
          <a:solidFill>
            <a:schemeClr val="tx1"/>
          </a:solidFill>
          <a:latin typeface="+mn-lt"/>
          <a:ea typeface="+mn-ea"/>
          <a:cs typeface="+mn-cs"/>
        </a:defRPr>
      </a:lvl1pPr>
      <a:lvl2pPr marL="1665134" algn="l" defTabSz="3330268" rtl="0" eaLnBrk="1" latinLnBrk="0" hangingPunct="1">
        <a:defRPr sz="6601" kern="1200">
          <a:solidFill>
            <a:schemeClr val="tx1"/>
          </a:solidFill>
          <a:latin typeface="+mn-lt"/>
          <a:ea typeface="+mn-ea"/>
          <a:cs typeface="+mn-cs"/>
        </a:defRPr>
      </a:lvl2pPr>
      <a:lvl3pPr marL="3330268" algn="l" defTabSz="3330268" rtl="0" eaLnBrk="1" latinLnBrk="0" hangingPunct="1">
        <a:defRPr sz="6601" kern="1200">
          <a:solidFill>
            <a:schemeClr val="tx1"/>
          </a:solidFill>
          <a:latin typeface="+mn-lt"/>
          <a:ea typeface="+mn-ea"/>
          <a:cs typeface="+mn-cs"/>
        </a:defRPr>
      </a:lvl3pPr>
      <a:lvl4pPr marL="4995403" algn="l" defTabSz="3330268" rtl="0" eaLnBrk="1" latinLnBrk="0" hangingPunct="1">
        <a:defRPr sz="6601" kern="1200">
          <a:solidFill>
            <a:schemeClr val="tx1"/>
          </a:solidFill>
          <a:latin typeface="+mn-lt"/>
          <a:ea typeface="+mn-ea"/>
          <a:cs typeface="+mn-cs"/>
        </a:defRPr>
      </a:lvl4pPr>
      <a:lvl5pPr marL="6660538" algn="l" defTabSz="3330268" rtl="0" eaLnBrk="1" latinLnBrk="0" hangingPunct="1">
        <a:defRPr sz="6601" kern="1200">
          <a:solidFill>
            <a:schemeClr val="tx1"/>
          </a:solidFill>
          <a:latin typeface="+mn-lt"/>
          <a:ea typeface="+mn-ea"/>
          <a:cs typeface="+mn-cs"/>
        </a:defRPr>
      </a:lvl5pPr>
      <a:lvl6pPr marL="8325672" algn="l" defTabSz="3330268" rtl="0" eaLnBrk="1" latinLnBrk="0" hangingPunct="1">
        <a:defRPr sz="6601" kern="1200">
          <a:solidFill>
            <a:schemeClr val="tx1"/>
          </a:solidFill>
          <a:latin typeface="+mn-lt"/>
          <a:ea typeface="+mn-ea"/>
          <a:cs typeface="+mn-cs"/>
        </a:defRPr>
      </a:lvl6pPr>
      <a:lvl7pPr marL="9990806" algn="l" defTabSz="3330268" rtl="0" eaLnBrk="1" latinLnBrk="0" hangingPunct="1">
        <a:defRPr sz="6601" kern="1200">
          <a:solidFill>
            <a:schemeClr val="tx1"/>
          </a:solidFill>
          <a:latin typeface="+mn-lt"/>
          <a:ea typeface="+mn-ea"/>
          <a:cs typeface="+mn-cs"/>
        </a:defRPr>
      </a:lvl7pPr>
      <a:lvl8pPr marL="11655940" algn="l" defTabSz="3330268" rtl="0" eaLnBrk="1" latinLnBrk="0" hangingPunct="1">
        <a:defRPr sz="6601" kern="1200">
          <a:solidFill>
            <a:schemeClr val="tx1"/>
          </a:solidFill>
          <a:latin typeface="+mn-lt"/>
          <a:ea typeface="+mn-ea"/>
          <a:cs typeface="+mn-cs"/>
        </a:defRPr>
      </a:lvl8pPr>
      <a:lvl9pPr marL="13321075" algn="l" defTabSz="3330268" rtl="0" eaLnBrk="1" latinLnBrk="0" hangingPunct="1">
        <a:defRPr sz="66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53634BD5-DC56-BE2D-1945-08851AE25353}"/>
              </a:ext>
            </a:extLst>
          </p:cNvPr>
          <p:cNvSpPr/>
          <p:nvPr/>
        </p:nvSpPr>
        <p:spPr>
          <a:xfrm>
            <a:off x="0" y="-1558"/>
            <a:ext cx="37463412" cy="21067713"/>
          </a:xfrm>
          <a:prstGeom prst="rect">
            <a:avLst/>
          </a:prstGeom>
          <a:solidFill>
            <a:srgbClr val="75AF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100C644-D3FE-0B0E-7AAB-0BE49A426ECF}"/>
              </a:ext>
            </a:extLst>
          </p:cNvPr>
          <p:cNvGrpSpPr/>
          <p:nvPr/>
        </p:nvGrpSpPr>
        <p:grpSpPr>
          <a:xfrm>
            <a:off x="-2" y="18256"/>
            <a:ext cx="36855557" cy="4370149"/>
            <a:chOff x="8022692" y="399256"/>
            <a:chExt cx="28803507" cy="3757126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5D1D1BC-4949-EFC8-94D3-98E5AC3D12FD}"/>
                </a:ext>
              </a:extLst>
            </p:cNvPr>
            <p:cNvGrpSpPr/>
            <p:nvPr/>
          </p:nvGrpSpPr>
          <p:grpSpPr>
            <a:xfrm>
              <a:off x="8022693" y="399256"/>
              <a:ext cx="28803506" cy="3492127"/>
              <a:chOff x="8022693" y="399256"/>
              <a:chExt cx="28803506" cy="3492127"/>
            </a:xfrm>
          </p:grpSpPr>
          <p:sp>
            <p:nvSpPr>
              <p:cNvPr id="75" name="Delay 74"/>
              <p:cNvSpPr/>
              <p:nvPr/>
            </p:nvSpPr>
            <p:spPr>
              <a:xfrm>
                <a:off x="32523906" y="399256"/>
                <a:ext cx="4302293" cy="3492126"/>
              </a:xfrm>
              <a:prstGeom prst="flowChartDelay">
                <a:avLst/>
              </a:prstGeom>
              <a:solidFill>
                <a:srgbClr val="17548A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kern="1200" smtId="4294967295"/>
                </a:defPPr>
              </a:lstStyle>
              <a:p>
                <a:pPr algn="ctr"/>
                <a:endParaRPr lang="en-US" sz="8726" dirty="0">
                  <a:latin typeface="Century Gothic" panose="020B0502020202020204" pitchFamily="34" charset="0"/>
                </a:endParaRPr>
              </a:p>
            </p:txBody>
          </p:sp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9D4986B1-AC38-97B0-B0A3-6021BE21AF89}"/>
                  </a:ext>
                </a:extLst>
              </p:cNvPr>
              <p:cNvSpPr/>
              <p:nvPr/>
            </p:nvSpPr>
            <p:spPr>
              <a:xfrm>
                <a:off x="8022693" y="399257"/>
                <a:ext cx="24664465" cy="3492126"/>
              </a:xfrm>
              <a:prstGeom prst="rect">
                <a:avLst/>
              </a:prstGeom>
              <a:solidFill>
                <a:srgbClr val="17548A"/>
              </a:solidFill>
              <a:ln w="0">
                <a:solidFill>
                  <a:srgbClr val="17548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17548A"/>
                  </a:solidFill>
                </a:endParaRPr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FA2CFE-1975-4B59-8D70-0EBA30B10911}"/>
                </a:ext>
              </a:extLst>
            </p:cNvPr>
            <p:cNvSpPr/>
            <p:nvPr/>
          </p:nvSpPr>
          <p:spPr>
            <a:xfrm flipV="1">
              <a:off x="8022692" y="3891382"/>
              <a:ext cx="28026826" cy="265000"/>
            </a:xfrm>
            <a:prstGeom prst="rect">
              <a:avLst/>
            </a:prstGeom>
            <a:solidFill>
              <a:srgbClr val="75AFE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ounded Rectangle 73"/>
          <p:cNvSpPr/>
          <p:nvPr/>
        </p:nvSpPr>
        <p:spPr>
          <a:xfrm>
            <a:off x="8063706" y="4361657"/>
            <a:ext cx="21283734" cy="16275601"/>
          </a:xfrm>
          <a:prstGeom prst="roundRect">
            <a:avLst>
              <a:gd name="adj" fmla="val 902"/>
            </a:avLst>
          </a:prstGeom>
          <a:solidFill>
            <a:srgbClr val="17548A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8726" dirty="0">
              <a:latin typeface="Century Gothic" panose="020B0502020202020204" pitchFamily="34" charset="0"/>
            </a:endParaRPr>
          </a:p>
        </p:txBody>
      </p:sp>
      <p:sp>
        <p:nvSpPr>
          <p:cNvPr id="76" name="Rounded Rectangle 75"/>
          <p:cNvSpPr/>
          <p:nvPr/>
        </p:nvSpPr>
        <p:spPr>
          <a:xfrm>
            <a:off x="496628" y="4394480"/>
            <a:ext cx="7150784" cy="16242778"/>
          </a:xfrm>
          <a:prstGeom prst="roundRect">
            <a:avLst>
              <a:gd name="adj" fmla="val 3206"/>
            </a:avLst>
          </a:prstGeom>
          <a:solidFill>
            <a:srgbClr val="13224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78" name="Rounded Rectangle 77"/>
          <p:cNvSpPr/>
          <p:nvPr/>
        </p:nvSpPr>
        <p:spPr>
          <a:xfrm>
            <a:off x="29808021" y="4361655"/>
            <a:ext cx="7082626" cy="16249591"/>
          </a:xfrm>
          <a:prstGeom prst="roundRect">
            <a:avLst>
              <a:gd name="adj" fmla="val 2650"/>
            </a:avLst>
          </a:prstGeom>
          <a:solidFill>
            <a:srgbClr val="132245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kern="1200" smtId="4294967295"/>
            </a:defPPr>
          </a:lstStyle>
          <a:p>
            <a:pPr algn="ctr"/>
            <a:endParaRPr lang="en-US" sz="2800" dirty="0">
              <a:latin typeface="Century Gothic" panose="020B0502020202020204" pitchFamily="34" charset="0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691729" y="4554568"/>
            <a:ext cx="6692424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4000" b="1" dirty="0">
                <a:solidFill>
                  <a:schemeClr val="bg1"/>
                </a:solidFill>
                <a:latin typeface="+mj-ea"/>
                <a:ea typeface="+mj-ea"/>
                <a:cs typeface="Arial" pitchFamily="34" charset="0"/>
              </a:rPr>
              <a:t>Background</a:t>
            </a:r>
          </a:p>
          <a:p>
            <a:endParaRPr lang="en-US" sz="4000" b="1" dirty="0">
              <a:solidFill>
                <a:schemeClr val="bg1"/>
              </a:solidFill>
              <a:latin typeface="+mj-ea"/>
              <a:ea typeface="+mj-ea"/>
              <a:cs typeface="Arial" pitchFamily="34" charset="0"/>
            </a:endParaRPr>
          </a:p>
          <a:p>
            <a:r>
              <a:rPr lang="en-US" sz="3600" dirty="0">
                <a:solidFill>
                  <a:schemeClr val="bg1"/>
                </a:solidFill>
                <a:latin typeface="+mj-ea"/>
                <a:ea typeface="+mj-ea"/>
                <a:cs typeface="Open Sans" panose="020B0606030504020204" pitchFamily="34" charset="0"/>
              </a:rPr>
              <a:t>Efficient detection of data-race bugs in Faial makes software safer and more reliable.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4C26EDB-7235-4F91-A0E2-B62F3F0FCF6C}"/>
              </a:ext>
            </a:extLst>
          </p:cNvPr>
          <p:cNvSpPr txBox="1"/>
          <p:nvPr/>
        </p:nvSpPr>
        <p:spPr>
          <a:xfrm>
            <a:off x="30003122" y="4554568"/>
            <a:ext cx="6692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4000" b="1" dirty="0">
                <a:solidFill>
                  <a:schemeClr val="bg1"/>
                </a:solidFill>
                <a:latin typeface="+mj-ea"/>
                <a:ea typeface="+mj-ea"/>
                <a:cs typeface="Arial" pitchFamily="34" charset="0"/>
              </a:rPr>
              <a:t>Graphs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2B650100-83FA-4A86-9D02-FDB1046A1C5A}"/>
              </a:ext>
            </a:extLst>
          </p:cNvPr>
          <p:cNvSpPr/>
          <p:nvPr/>
        </p:nvSpPr>
        <p:spPr>
          <a:xfrm>
            <a:off x="30057381" y="5352256"/>
            <a:ext cx="787345" cy="3468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latin typeface="Century Gothic" panose="020B0502020202020204" pitchFamily="34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BC211521-92FB-0B14-65E2-04BA5E420C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78" t="31314" r="527" b="30156"/>
          <a:stretch/>
        </p:blipFill>
        <p:spPr>
          <a:xfrm>
            <a:off x="1252573" y="856456"/>
            <a:ext cx="5862601" cy="262624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304CFDD-6D9C-A5C5-74A8-E6A61299A746}"/>
              </a:ext>
            </a:extLst>
          </p:cNvPr>
          <p:cNvCxnSpPr>
            <a:cxnSpLocks/>
          </p:cNvCxnSpPr>
          <p:nvPr/>
        </p:nvCxnSpPr>
        <p:spPr>
          <a:xfrm>
            <a:off x="7115174" y="856456"/>
            <a:ext cx="0" cy="265890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Text Box 14">
            <a:extLst>
              <a:ext uri="{FF2B5EF4-FFF2-40B4-BE49-F238E27FC236}">
                <a16:creationId xmlns:a16="http://schemas.microsoft.com/office/drawing/2014/main" id="{9C8B1B81-7477-B508-0F26-EC904BDF81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80473" y="456466"/>
            <a:ext cx="28330365" cy="22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457200" tIns="457200" rIns="457200" bIns="457200">
            <a:spAutoFit/>
          </a:bodyPr>
          <a:lstStyle>
            <a:lvl1pPr defTabSz="4389438">
              <a:spcBef>
                <a:spcPct val="20000"/>
              </a:spcBef>
              <a:buFont typeface="Arial" panose="020B0604020202020204" pitchFamily="34" charset="0"/>
              <a:buChar char="•"/>
              <a:defRPr sz="15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spcBef>
                <a:spcPct val="20000"/>
              </a:spcBef>
              <a:buFont typeface="Arial" panose="020B0604020202020204" pitchFamily="34" charset="0"/>
              <a:buChar char="–"/>
              <a:defRPr sz="13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spcBef>
                <a:spcPct val="200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spcBef>
                <a:spcPct val="20000"/>
              </a:spcBef>
              <a:buFont typeface="Arial" panose="020B0604020202020204" pitchFamily="34" charset="0"/>
              <a:buChar char="–"/>
              <a:defRPr sz="96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spcBef>
                <a:spcPct val="20000"/>
              </a:spcBef>
              <a:buFont typeface="Arial" panose="020B0604020202020204" pitchFamily="34" charset="0"/>
              <a:buChar char="»"/>
              <a:defRPr sz="96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96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96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96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96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8800" dirty="0">
                <a:solidFill>
                  <a:schemeClr val="bg1"/>
                </a:solidFill>
                <a:latin typeface="+mj-ea"/>
                <a:ea typeface="+mj-ea"/>
              </a:rPr>
              <a:t>The effect of SAT logics in Faial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27AA7B-1CE5-8791-1113-5065D412D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8501" y="2325586"/>
            <a:ext cx="19746456" cy="923116"/>
          </a:xfrm>
          <a:prstGeom prst="rect">
            <a:avLst/>
          </a:prstGeom>
          <a:noFill/>
          <a:ln>
            <a:noFill/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243" tIns="45614" rIns="91243" bIns="45614">
            <a:spAutoFit/>
          </a:bodyPr>
          <a:lstStyle/>
          <a:p>
            <a:pPr defTabSz="219456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400" u="sng" dirty="0">
                <a:solidFill>
                  <a:srgbClr val="FFFFFF"/>
                </a:solidFill>
                <a:latin typeface="+mj-ea"/>
                <a:ea typeface="+mj-ea"/>
                <a:cs typeface="Kepler Std"/>
              </a:rPr>
              <a:t>Austin Guiney</a:t>
            </a:r>
            <a:r>
              <a:rPr lang="en-US" sz="5400" dirty="0">
                <a:solidFill>
                  <a:srgbClr val="FFFFFF"/>
                </a:solidFill>
                <a:latin typeface="+mj-ea"/>
                <a:ea typeface="+mj-ea"/>
                <a:cs typeface="Kepler Std"/>
              </a:rPr>
              <a:t> and </a:t>
            </a:r>
            <a:r>
              <a:rPr lang="en-US" sz="5400" dirty="0">
                <a:solidFill>
                  <a:schemeClr val="bg1"/>
                </a:solidFill>
                <a:latin typeface="+mj-ea"/>
                <a:ea typeface="+mj-ea"/>
                <a:cs typeface="Open Sans" panose="020B0606030504020204" pitchFamily="34" charset="0"/>
              </a:rPr>
              <a:t>Tiago Cogumbreiro</a:t>
            </a:r>
            <a:r>
              <a:rPr lang="en-US" sz="5400" dirty="0">
                <a:solidFill>
                  <a:srgbClr val="FFFFFF"/>
                </a:solidFill>
                <a:latin typeface="+mj-ea"/>
                <a:ea typeface="+mj-ea"/>
                <a:cs typeface="Kepler Std"/>
              </a:rPr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D7B840-1A6E-1342-6318-86A425EEAF0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0282" y="5734559"/>
            <a:ext cx="6437255" cy="345354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49BD57B-7E0D-379D-1714-91AEF4C6DCC6}"/>
              </a:ext>
            </a:extLst>
          </p:cNvPr>
          <p:cNvSpPr txBox="1"/>
          <p:nvPr/>
        </p:nvSpPr>
        <p:spPr>
          <a:xfrm>
            <a:off x="30003122" y="9294806"/>
            <a:ext cx="66494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3200" dirty="0">
                <a:solidFill>
                  <a:schemeClr val="bg1"/>
                </a:solidFill>
                <a:latin typeface="+mj-ea"/>
                <a:ea typeface="+mj-ea"/>
                <a:cs typeface="Open Sans" panose="020B0606030504020204" pitchFamily="34" charset="0"/>
              </a:rPr>
              <a:t>Fig 1. Visualization of the raw data that was collected.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5AE330-024E-D78B-08BC-F2ABA4F24D2C}"/>
              </a:ext>
            </a:extLst>
          </p:cNvPr>
          <p:cNvSpPr txBox="1"/>
          <p:nvPr/>
        </p:nvSpPr>
        <p:spPr>
          <a:xfrm>
            <a:off x="30045863" y="14531165"/>
            <a:ext cx="65516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3200" dirty="0">
                <a:solidFill>
                  <a:schemeClr val="bg1"/>
                </a:solidFill>
                <a:latin typeface="+mj-ea"/>
                <a:ea typeface="+mj-ea"/>
                <a:cs typeface="Open Sans" panose="020B0606030504020204" pitchFamily="34" charset="0"/>
              </a:rPr>
              <a:t>Fig 2. Execution time statistics for Faial using different parameters.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47F3485-0CF5-9C81-1E13-7E0E6CCDC33A}"/>
              </a:ext>
            </a:extLst>
          </p:cNvPr>
          <p:cNvSpPr txBox="1"/>
          <p:nvPr/>
        </p:nvSpPr>
        <p:spPr>
          <a:xfrm>
            <a:off x="786203" y="13949925"/>
            <a:ext cx="6328971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4000" b="1" dirty="0">
                <a:solidFill>
                  <a:schemeClr val="bg1"/>
                </a:solidFill>
                <a:latin typeface="+mj-ea"/>
                <a:ea typeface="+mj-ea"/>
                <a:cs typeface="Arial" pitchFamily="34" charset="0"/>
              </a:rPr>
              <a:t>Results</a:t>
            </a:r>
          </a:p>
          <a:p>
            <a:endParaRPr lang="en-US" sz="4000" b="1" dirty="0">
              <a:solidFill>
                <a:schemeClr val="bg1"/>
              </a:solidFill>
              <a:latin typeface="+mj-ea"/>
              <a:ea typeface="+mj-ea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+mj-ea"/>
                <a:ea typeface="+mj-ea"/>
                <a:cs typeface="Arial" pitchFamily="34" charset="0"/>
              </a:rPr>
              <a:t>2 parameters were identified as optimal.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chemeClr val="bg1"/>
              </a:solidFill>
              <a:latin typeface="+mj-ea"/>
              <a:ea typeface="+mj-ea"/>
              <a:cs typeface="Arial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bg1"/>
                </a:solidFill>
                <a:latin typeface="+mj-ea"/>
                <a:ea typeface="+mj-ea"/>
                <a:cs typeface="Arial" pitchFamily="34" charset="0"/>
              </a:rPr>
              <a:t>A parameter selection algorithm improves on the best parameter, as measured by the number of correct answers (206 vs 205).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3B4C660-F488-DF35-4376-171D68C36D91}"/>
              </a:ext>
            </a:extLst>
          </p:cNvPr>
          <p:cNvSpPr txBox="1"/>
          <p:nvPr/>
        </p:nvSpPr>
        <p:spPr>
          <a:xfrm>
            <a:off x="691729" y="7867252"/>
            <a:ext cx="6692424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4000" b="1" dirty="0">
                <a:solidFill>
                  <a:schemeClr val="bg1"/>
                </a:solidFill>
                <a:latin typeface="+mj-ea"/>
                <a:ea typeface="+mj-ea"/>
                <a:cs typeface="Arial" pitchFamily="34" charset="0"/>
              </a:rPr>
              <a:t>Methods</a:t>
            </a:r>
          </a:p>
          <a:p>
            <a:endParaRPr lang="en-US" sz="4000" b="1" dirty="0">
              <a:solidFill>
                <a:schemeClr val="bg1"/>
              </a:solidFill>
              <a:latin typeface="+mj-ea"/>
              <a:ea typeface="+mj-ea"/>
              <a:cs typeface="Arial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  <a:latin typeface="+mj-ea"/>
                <a:ea typeface="+mj-ea"/>
                <a:cs typeface="Open Sans" panose="020B0606030504020204" pitchFamily="34" charset="0"/>
              </a:rPr>
              <a:t>Data was collected by benchmarking the Faial program, which detects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  <a:latin typeface="+mj-ea"/>
                <a:ea typeface="+mj-ea"/>
                <a:cs typeface="Open Sans" panose="020B0606030504020204" pitchFamily="34" charset="0"/>
              </a:rPr>
              <a:t>data-race bugs in CUDA kernels.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3600" dirty="0">
              <a:solidFill>
                <a:schemeClr val="bg1"/>
              </a:solidFill>
              <a:latin typeface="+mj-ea"/>
              <a:ea typeface="+mj-ea"/>
              <a:cs typeface="Open Sans" panose="020B0606030504020204" pitchFamily="34" charset="0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1"/>
                </a:solidFill>
                <a:latin typeface="+mj-ea"/>
                <a:ea typeface="+mj-ea"/>
                <a:cs typeface="Open Sans" panose="020B0606030504020204" pitchFamily="34" charset="0"/>
              </a:rPr>
              <a:t>Data visualization was used to interpret the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49462C-21D7-0C78-88F8-B3AAC7BAF318}"/>
              </a:ext>
            </a:extLst>
          </p:cNvPr>
          <p:cNvSpPr txBox="1"/>
          <p:nvPr/>
        </p:nvSpPr>
        <p:spPr>
          <a:xfrm>
            <a:off x="8395007" y="16243815"/>
            <a:ext cx="2048575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3800" dirty="0">
                <a:solidFill>
                  <a:srgbClr val="FFFFFF"/>
                </a:solidFill>
              </a:rPr>
              <a:t>The work of AG was supported in part by College of Science and Mathematics Dean’s Undergraduate Research Fellowship through fellowship support from Oracle, project ID R20000000025727.</a:t>
            </a:r>
          </a:p>
          <a:p>
            <a:endParaRPr lang="en-US" sz="3800" dirty="0">
              <a:solidFill>
                <a:srgbClr val="FFFFFF"/>
              </a:solidFill>
            </a:endParaRPr>
          </a:p>
          <a:p>
            <a:r>
              <a:rPr lang="en-US" sz="3800" dirty="0">
                <a:solidFill>
                  <a:srgbClr val="FFFFFF"/>
                </a:solidFill>
              </a:rPr>
              <a:t>This material is based upon work supported by the National Science Foundation under Grant No. 2204986.</a:t>
            </a:r>
          </a:p>
          <a:p>
            <a:endParaRPr lang="en-US" sz="3800" dirty="0">
              <a:solidFill>
                <a:srgbClr val="FFFFFF"/>
              </a:solidFill>
            </a:endParaRPr>
          </a:p>
          <a:p>
            <a:r>
              <a:rPr lang="en-US" sz="3800" dirty="0">
                <a:solidFill>
                  <a:srgbClr val="FFFFFF"/>
                </a:solidFill>
              </a:rPr>
              <a:t>This work was supported in collaboration with the Software Verification Lab.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9EA78E-61A5-7C7B-EB5B-FBBE0FA1CE53}"/>
              </a:ext>
            </a:extLst>
          </p:cNvPr>
          <p:cNvSpPr txBox="1"/>
          <p:nvPr/>
        </p:nvSpPr>
        <p:spPr>
          <a:xfrm>
            <a:off x="30160040" y="19466281"/>
            <a:ext cx="66494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3200" dirty="0">
                <a:solidFill>
                  <a:schemeClr val="bg1"/>
                </a:solidFill>
                <a:latin typeface="+mj-ea"/>
                <a:ea typeface="+mj-ea"/>
                <a:cs typeface="Open Sans" panose="020B0606030504020204" pitchFamily="34" charset="0"/>
              </a:rPr>
              <a:t>Fig 3. Total execution time for Faial using different parameters.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F9A057-B8FB-105C-A6E2-66502574CCC7}"/>
              </a:ext>
            </a:extLst>
          </p:cNvPr>
          <p:cNvSpPr txBox="1"/>
          <p:nvPr/>
        </p:nvSpPr>
        <p:spPr>
          <a:xfrm>
            <a:off x="8408501" y="15254440"/>
            <a:ext cx="202844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 smtId="4294967295"/>
            </a:defPPr>
          </a:lstStyle>
          <a:p>
            <a:r>
              <a:rPr lang="en-US" sz="4000" b="1" dirty="0">
                <a:solidFill>
                  <a:schemeClr val="bg1"/>
                </a:solidFill>
                <a:latin typeface="+mj-ea"/>
                <a:ea typeface="+mj-ea"/>
                <a:cs typeface="Open Sans" panose="020B0606030504020204" pitchFamily="34" charset="0"/>
              </a:rPr>
              <a:t>Acknowledgements</a:t>
            </a:r>
          </a:p>
        </p:txBody>
      </p:sp>
      <p:sp>
        <p:nvSpPr>
          <p:cNvPr id="19" name="Title 4">
            <a:extLst>
              <a:ext uri="{FF2B5EF4-FFF2-40B4-BE49-F238E27FC236}">
                <a16:creationId xmlns:a16="http://schemas.microsoft.com/office/drawing/2014/main" id="{959F616D-679B-DD69-0B31-F360ABDB64CF}"/>
              </a:ext>
            </a:extLst>
          </p:cNvPr>
          <p:cNvSpPr txBox="1">
            <a:spLocks/>
          </p:cNvSpPr>
          <p:nvPr/>
        </p:nvSpPr>
        <p:spPr>
          <a:xfrm>
            <a:off x="8457234" y="4883998"/>
            <a:ext cx="20548943" cy="4185761"/>
          </a:xfrm>
          <a:prstGeom prst="rect">
            <a:avLst/>
          </a:prstGeom>
        </p:spPr>
        <p:txBody>
          <a:bodyPr anchor="t">
            <a:noAutofit/>
          </a:bodyPr>
          <a:lstStyle>
            <a:defPPr>
              <a:defRPr kern="1200" smtId="4294967295"/>
            </a:defPPr>
            <a:lvl1pPr algn="ctr" defTabSz="3330268" rtl="0" eaLnBrk="1" latinLnBrk="0" hangingPunct="1">
              <a:spcBef>
                <a:spcPct val="0"/>
              </a:spcBef>
              <a:buNone/>
              <a:defRPr sz="1601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600" b="1" dirty="0">
                <a:solidFill>
                  <a:srgbClr val="FFC000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Computer bug detection </a:t>
            </a:r>
            <a:r>
              <a:rPr lang="en-US" sz="8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</a:t>
            </a:r>
            <a:r>
              <a:rPr lang="en-US" sz="8600" b="1" dirty="0">
                <a:solidFill>
                  <a:srgbClr val="FFC000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GPU programs</a:t>
            </a:r>
            <a:r>
              <a:rPr lang="en-US" sz="8600" b="1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8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can be improved by selecting </a:t>
            </a:r>
            <a:r>
              <a:rPr lang="en-US" sz="8600" b="1" dirty="0">
                <a:solidFill>
                  <a:srgbClr val="FFC000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optimal parameters</a:t>
            </a:r>
            <a:r>
              <a:rPr lang="en-US" sz="8600" b="1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</a:t>
            </a:r>
            <a:r>
              <a:rPr lang="en-US" sz="8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in Faial.</a:t>
            </a:r>
          </a:p>
          <a:p>
            <a:pPr algn="l"/>
            <a:endParaRPr lang="en-US" sz="8600" b="1" dirty="0"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  <a:p>
            <a:pPr algn="l"/>
            <a:r>
              <a:rPr lang="en-US" sz="8600" b="1" dirty="0">
                <a:solidFill>
                  <a:srgbClr val="FFC000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Parameter selection algorithm</a:t>
            </a:r>
            <a:r>
              <a:rPr lang="en-US" sz="8600" dirty="0">
                <a:solidFill>
                  <a:srgbClr val="FFC000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:</a:t>
            </a:r>
          </a:p>
          <a:p>
            <a:pPr marL="1143000" indent="-1143000" algn="l">
              <a:buFont typeface="Wingdings" panose="05000000000000000000" pitchFamily="2" charset="2"/>
              <a:buChar char="Ø"/>
            </a:pPr>
            <a:r>
              <a:rPr lang="en-US" sz="8600" dirty="0">
                <a:solidFill>
                  <a:srgbClr val="FFFFFF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Run AUFLIRA </a:t>
            </a:r>
            <a:r>
              <a:rPr lang="en-US" sz="8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with a 2 second timeout.</a:t>
            </a:r>
          </a:p>
          <a:p>
            <a:pPr marL="1143000" indent="-1143000" algn="l">
              <a:buFont typeface="Wingdings" panose="05000000000000000000" pitchFamily="2" charset="2"/>
              <a:buChar char="Ø"/>
            </a:pPr>
            <a:r>
              <a:rPr lang="en-US" sz="8600" dirty="0">
                <a:solidFill>
                  <a:srgbClr val="FFFFFF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Run QF_AUFBV </a:t>
            </a:r>
            <a:r>
              <a:rPr lang="en-US" sz="8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on timeout.</a:t>
            </a:r>
          </a:p>
          <a:p>
            <a:pPr algn="l">
              <a:lnSpc>
                <a:spcPct val="150000"/>
              </a:lnSpc>
            </a:pPr>
            <a:endParaRPr lang="en-US" sz="8800" dirty="0"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  <a:p>
            <a:pPr algn="l">
              <a:lnSpc>
                <a:spcPct val="150000"/>
              </a:lnSpc>
            </a:pPr>
            <a:endParaRPr lang="en-US" sz="8800" dirty="0">
              <a:solidFill>
                <a:schemeClr val="bg1"/>
              </a:solidFill>
              <a:latin typeface="Lato" panose="020F0502020204030203" pitchFamily="34" charset="0"/>
              <a:ea typeface="Roboto" panose="02000000000000000000" pitchFamily="2" charset="0"/>
              <a:cs typeface="Segoe UI" panose="020B0502040204020203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0B53377-EDFB-6072-4888-F0EE92DB0C0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6315" y="10682438"/>
            <a:ext cx="6612359" cy="3547484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2FC72A41-2D82-5735-66AB-AC3CDCB00E4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81174" y="15763590"/>
            <a:ext cx="6612359" cy="354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04738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6.09.30"/>
  <p:tag name="AS_TITLE" val="Aspose.Slides for .NET 4.0"/>
  <p:tag name="AS_VERSION" val="16.9.0.0"/>
  <p:tag name="MAKESIGNSTEMPLATE" val="deliberatingwatermelon|09-201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948</TotalTime>
  <Words>217</Words>
  <Application>Microsoft Office PowerPoint</Application>
  <PresentationFormat>Custom</PresentationFormat>
  <Paragraphs>32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Wingdings</vt:lpstr>
      <vt:lpstr>Century Gothic</vt:lpstr>
      <vt:lpstr>Arial</vt:lpstr>
      <vt:lpstr>Lato</vt:lpstr>
      <vt:lpstr>Calibri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 to create a scientific poster</dc:title>
  <dc:subject>Free Research Poster</dc:subject>
  <dc:creator>Graphicsland/MakeSigns.com</dc:creator>
  <cp:keywords>scientific, research, template, custom, poster, presentation, symposium, printing, powerpoint, create, design, example, sample, download</cp:keywords>
  <dc:description>Download our scientific poster templates at no cost to you and get one step closer to making a great research poster.</dc:description>
  <cp:lastModifiedBy>Austin Guiney</cp:lastModifiedBy>
  <cp:revision>44</cp:revision>
  <cp:lastPrinted>2012-07-31T19:59:21Z</cp:lastPrinted>
  <dcterms:modified xsi:type="dcterms:W3CDTF">2023-05-12T02:05:46Z</dcterms:modified>
  <cp:category>research posters template</cp:category>
</cp:coreProperties>
</file>

<file path=docProps/thumbnail.jpeg>
</file>